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6" d="100"/>
          <a:sy n="56" d="100"/>
        </p:scale>
        <p:origin x="-59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95FE9C-CAA7-41A1-9DD7-7C0914E55398}" type="datetimeFigureOut">
              <a:rPr lang="en-GB" smtClean="0"/>
              <a:pPr/>
              <a:t>23/04/2013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DDCD0-32DE-4880-B477-6825FF9D5ABA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profile-elien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26349" y="260649"/>
            <a:ext cx="1872208" cy="187220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43608" y="692696"/>
            <a:ext cx="352839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800" dirty="0" smtClean="0"/>
              <a:t>Anton </a:t>
            </a:r>
            <a:r>
              <a:rPr lang="en-GB" sz="4800" dirty="0" err="1" smtClean="0"/>
              <a:t>Eliens</a:t>
            </a:r>
            <a:endParaRPr lang="en-GB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1259632" y="2132856"/>
            <a:ext cx="2880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e</a:t>
            </a:r>
            <a:r>
              <a:rPr lang="en-GB" sz="3200" dirty="0" smtClean="0"/>
              <a:t>ducation: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3131840" y="2996952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i</a:t>
            </a:r>
            <a:r>
              <a:rPr lang="en-GB" sz="3200" dirty="0" smtClean="0"/>
              <a:t>nteractive video (BA)</a:t>
            </a:r>
          </a:p>
          <a:p>
            <a:r>
              <a:rPr lang="en-GB" sz="3200" dirty="0"/>
              <a:t>m</a:t>
            </a:r>
            <a:r>
              <a:rPr lang="en-GB" sz="3200" dirty="0" smtClean="0"/>
              <a:t>ultimedia authoring (BA)</a:t>
            </a:r>
          </a:p>
          <a:p>
            <a:r>
              <a:rPr lang="en-GB" sz="3200" dirty="0"/>
              <a:t>s</a:t>
            </a:r>
            <a:r>
              <a:rPr lang="en-GB" sz="3200" dirty="0" smtClean="0"/>
              <a:t>erious games  (MA) </a:t>
            </a:r>
            <a:endParaRPr lang="en-GB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1331640" y="4941168"/>
            <a:ext cx="190930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3200" dirty="0" smtClean="0"/>
              <a:t> research: </a:t>
            </a:r>
            <a:endParaRPr lang="en-GB" sz="3200" dirty="0"/>
          </a:p>
        </p:txBody>
      </p:sp>
      <p:sp>
        <p:nvSpPr>
          <p:cNvPr id="10" name="TextBox 9"/>
          <p:cNvSpPr txBox="1"/>
          <p:nvPr/>
        </p:nvSpPr>
        <p:spPr>
          <a:xfrm>
            <a:off x="3275856" y="5589240"/>
            <a:ext cx="5400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</a:t>
            </a:r>
            <a:r>
              <a:rPr lang="en-GB" sz="3200" dirty="0" smtClean="0"/>
              <a:t>oundations of serious games</a:t>
            </a:r>
            <a:endParaRPr lang="en-GB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548680"/>
            <a:ext cx="438639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800" dirty="0" smtClean="0"/>
              <a:t>topics of interest</a:t>
            </a:r>
            <a:endParaRPr lang="en-GB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1979712" y="1700808"/>
            <a:ext cx="59766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en-GB" sz="2800" dirty="0" smtClean="0"/>
              <a:t>mobile AR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g</a:t>
            </a:r>
            <a:r>
              <a:rPr lang="en-GB" sz="2800" dirty="0" smtClean="0"/>
              <a:t>ame development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i</a:t>
            </a:r>
            <a:r>
              <a:rPr lang="en-GB" sz="2800" dirty="0" smtClean="0"/>
              <a:t>nteractive storytelling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GB" sz="2800" dirty="0"/>
              <a:t>e</a:t>
            </a:r>
            <a:r>
              <a:rPr lang="en-GB" sz="2800" dirty="0" smtClean="0"/>
              <a:t>vent-driven computing (</a:t>
            </a:r>
            <a:r>
              <a:rPr lang="en-GB" sz="2800" dirty="0" err="1" smtClean="0"/>
              <a:t>javascript</a:t>
            </a:r>
            <a:r>
              <a:rPr lang="en-GB" sz="2800" dirty="0" smtClean="0"/>
              <a:t>)</a:t>
            </a:r>
            <a:endParaRPr lang="en-GB" sz="2800" dirty="0"/>
          </a:p>
        </p:txBody>
      </p:sp>
      <p:pic>
        <p:nvPicPr>
          <p:cNvPr id="5" name="Picture 4" descr="ru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92080" y="4033258"/>
            <a:ext cx="3851920" cy="282474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9592" y="4509120"/>
            <a:ext cx="3144835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 smtClean="0"/>
              <a:t>serious.eliens.net</a:t>
            </a:r>
          </a:p>
          <a:p>
            <a:r>
              <a:rPr lang="en-GB" sz="3200" dirty="0" smtClean="0"/>
              <a:t>  </a:t>
            </a:r>
            <a:r>
              <a:rPr lang="en-GB" sz="3200" dirty="0" smtClean="0"/>
              <a:t>create.eliens.net</a:t>
            </a:r>
          </a:p>
          <a:p>
            <a:r>
              <a:rPr lang="en-GB" sz="3200" dirty="0" smtClean="0"/>
              <a:t>       run.eliens.net</a:t>
            </a:r>
          </a:p>
          <a:p>
            <a:r>
              <a:rPr lang="en-GB" sz="3200" dirty="0" smtClean="0"/>
              <a:t> </a:t>
            </a:r>
            <a:r>
              <a:rPr lang="en-GB" sz="3200" dirty="0" smtClean="0"/>
              <a:t>         ar.eliens.net</a:t>
            </a:r>
            <a:endParaRPr lang="en-GB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47</Words>
  <Application>Microsoft Office PowerPoint</Application>
  <PresentationFormat>On-screen Show (4:3)</PresentationFormat>
  <Paragraphs>16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ae</dc:creator>
  <cp:lastModifiedBy>ae</cp:lastModifiedBy>
  <cp:revision>6</cp:revision>
  <dcterms:created xsi:type="dcterms:W3CDTF">2013-04-23T17:35:29Z</dcterms:created>
  <dcterms:modified xsi:type="dcterms:W3CDTF">2013-04-23T18:34:06Z</dcterms:modified>
</cp:coreProperties>
</file>