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5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t>23/04/2013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t>23/04/2013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t>23/04/2013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t>23/04/2013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t>23/04/2013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t>23/04/2013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t>23/04/2013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t>23/04/2013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t>23/04/2013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t>23/04/2013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t>23/04/2013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5FE9C-CAA7-41A1-9DD7-7C0914E55398}" type="datetimeFigureOut">
              <a:rPr lang="en-GB" smtClean="0"/>
              <a:t>23/04/2013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DDCD0-32DE-4880-B477-6825FF9D5ABA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file-elie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26349" y="260649"/>
            <a:ext cx="1872208" cy="18722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692696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Anton </a:t>
            </a:r>
            <a:r>
              <a:rPr lang="en-GB" sz="4800" dirty="0" err="1" smtClean="0"/>
              <a:t>Eliens</a:t>
            </a:r>
            <a:endParaRPr lang="en-GB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2132856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e</a:t>
            </a:r>
            <a:r>
              <a:rPr lang="en-GB" sz="3200" dirty="0" smtClean="0"/>
              <a:t>ducation: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131840" y="2996952"/>
            <a:ext cx="489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i</a:t>
            </a:r>
            <a:r>
              <a:rPr lang="en-GB" sz="3200" dirty="0" smtClean="0"/>
              <a:t>nteractive video (BA)</a:t>
            </a:r>
          </a:p>
          <a:p>
            <a:r>
              <a:rPr lang="en-GB" sz="3200" dirty="0"/>
              <a:t>m</a:t>
            </a:r>
            <a:r>
              <a:rPr lang="en-GB" sz="3200" dirty="0" smtClean="0"/>
              <a:t>ultimedia authoring (BA)</a:t>
            </a:r>
          </a:p>
          <a:p>
            <a:r>
              <a:rPr lang="en-GB" sz="3200" dirty="0"/>
              <a:t>s</a:t>
            </a:r>
            <a:r>
              <a:rPr lang="en-GB" sz="3200" dirty="0" smtClean="0"/>
              <a:t>erious games  (MA) 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331640" y="4941168"/>
            <a:ext cx="1909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 research: </a:t>
            </a:r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275856" y="5589240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f</a:t>
            </a:r>
            <a:r>
              <a:rPr lang="en-GB" sz="3200" dirty="0" smtClean="0"/>
              <a:t>oundations of serious games</a:t>
            </a:r>
            <a:endParaRPr lang="en-GB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43608" y="692696"/>
            <a:ext cx="371826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 smtClean="0"/>
              <a:t>topics of interest</a:t>
            </a:r>
            <a:endParaRPr lang="en-GB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1700808"/>
            <a:ext cx="59766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mobile AR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/>
              <a:t>g</a:t>
            </a:r>
            <a:r>
              <a:rPr lang="en-GB" sz="2800" dirty="0" smtClean="0"/>
              <a:t>ame development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/>
              <a:t>i</a:t>
            </a:r>
            <a:r>
              <a:rPr lang="en-GB" sz="2800" dirty="0" smtClean="0"/>
              <a:t>nteractive storytelling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/>
              <a:t>e</a:t>
            </a:r>
            <a:r>
              <a:rPr lang="en-GB" sz="2800" dirty="0" smtClean="0"/>
              <a:t>vent-driven computing (</a:t>
            </a:r>
            <a:r>
              <a:rPr lang="en-GB" sz="2800" dirty="0" err="1" smtClean="0"/>
              <a:t>javascript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pic>
        <p:nvPicPr>
          <p:cNvPr id="5" name="Picture 4" descr="ru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4033258"/>
            <a:ext cx="3851920" cy="28247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27584" y="4941168"/>
            <a:ext cx="314483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serious.eliens.net</a:t>
            </a:r>
          </a:p>
          <a:p>
            <a:r>
              <a:rPr lang="en-GB" sz="3200" dirty="0" smtClean="0"/>
              <a:t>  create.eliens.net</a:t>
            </a:r>
          </a:p>
          <a:p>
            <a:r>
              <a:rPr lang="en-GB" sz="3200"/>
              <a:t> </a:t>
            </a:r>
            <a:r>
              <a:rPr lang="en-GB" sz="3200" smtClean="0"/>
              <a:t>      run.eliens.net</a:t>
            </a:r>
            <a:endParaRPr lang="en-GB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45</Words>
  <Application>Microsoft Office PowerPoint</Application>
  <PresentationFormat>On-screen Show (4:3)</PresentationFormat>
  <Paragraphs>15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ae</dc:creator>
  <cp:lastModifiedBy>ae</cp:lastModifiedBy>
  <cp:revision>4</cp:revision>
  <dcterms:created xsi:type="dcterms:W3CDTF">2013-04-23T17:35:29Z</dcterms:created>
  <dcterms:modified xsi:type="dcterms:W3CDTF">2013-04-23T18:03:16Z</dcterms:modified>
</cp:coreProperties>
</file>